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270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301" r:id="rId33"/>
    <p:sldId id="287" r:id="rId34"/>
    <p:sldId id="299" r:id="rId35"/>
    <p:sldId id="296" r:id="rId36"/>
    <p:sldId id="295" r:id="rId37"/>
    <p:sldId id="274" r:id="rId38"/>
    <p:sldId id="291" r:id="rId39"/>
    <p:sldId id="292" r:id="rId40"/>
    <p:sldId id="300" r:id="rId41"/>
    <p:sldId id="293" r:id="rId42"/>
    <p:sldId id="282" r:id="rId43"/>
    <p:sldId id="288" r:id="rId44"/>
    <p:sldId id="28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6.png"/><Relationship Id="rId7" Type="http://schemas.openxmlformats.org/officeDocument/2006/relationships/image" Target="../media/image17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13" Type="http://schemas.openxmlformats.org/officeDocument/2006/relationships/image" Target="../media/image93.png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slide" Target="slide42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11" Type="http://schemas.openxmlformats.org/officeDocument/2006/relationships/slide" Target="slide44.xml"/><Relationship Id="rId5" Type="http://schemas.openxmlformats.org/officeDocument/2006/relationships/slide" Target="slide35.xml"/><Relationship Id="rId10" Type="http://schemas.openxmlformats.org/officeDocument/2006/relationships/slide" Target="slide43.xml"/><Relationship Id="rId4" Type="http://schemas.openxmlformats.org/officeDocument/2006/relationships/slide" Target="slide33.xml"/><Relationship Id="rId9" Type="http://schemas.openxmlformats.org/officeDocument/2006/relationships/slide" Target="slide4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.png"/><Relationship Id="rId9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7.png"/><Relationship Id="rId7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04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7" Type="http://schemas.openxmlformats.org/officeDocument/2006/relationships/image" Target="../media/image10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105.png"/><Relationship Id="rId10" Type="http://schemas.openxmlformats.org/officeDocument/2006/relationships/image" Target="../media/image46.png"/><Relationship Id="rId4" Type="http://schemas.openxmlformats.org/officeDocument/2006/relationships/image" Target="../media/image260.png"/><Relationship Id="rId9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359089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941295" y="5543764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5614082" y="5440098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b="15640"/>
          <a:stretch/>
        </p:blipFill>
        <p:spPr>
          <a:xfrm>
            <a:off x="769048" y="2650155"/>
            <a:ext cx="5057086" cy="46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52" y="3407881"/>
            <a:ext cx="1627162" cy="3272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7BD7DB-CF78-286E-12EE-CB045467ED2E}"/>
              </a:ext>
            </a:extLst>
          </p:cNvPr>
          <p:cNvSpPr txBox="1"/>
          <p:nvPr/>
        </p:nvSpPr>
        <p:spPr>
          <a:xfrm>
            <a:off x="8884022" y="436248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(Poisson Boltzmann Equation)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8928847" y="556957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95" y="1764493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323" y="1764493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23" y="2617084"/>
            <a:ext cx="1542210" cy="25282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103DD7-EA9F-868E-48EC-40956E8DC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062" y="4371524"/>
            <a:ext cx="4083801" cy="55942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6232E69-E319-6584-8EF7-8642231C633B}"/>
              </a:ext>
            </a:extLst>
          </p:cNvPr>
          <p:cNvGrpSpPr/>
          <p:nvPr/>
        </p:nvGrpSpPr>
        <p:grpSpPr>
          <a:xfrm>
            <a:off x="5614082" y="4114505"/>
            <a:ext cx="1596861" cy="1116831"/>
            <a:chOff x="5614082" y="4114505"/>
            <a:chExt cx="1596861" cy="11168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4410FF-7CA2-04BC-1B32-C4EF19621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68DFBFE-3395-6497-2D83-DCEB88C2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612081"/>
            <a:ext cx="6217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6981677" y="2915479"/>
            <a:ext cx="3257845" cy="187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2105183" y="3412236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1947058" y="2524125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4703106" y="3755028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4276853" y="385351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4074079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3541022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2846948" y="340127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2438478" y="355225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4726396" y="345086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4326967" y="333141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5152109" y="3570619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5390629" y="372269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4362644" y="4438500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4310050" y="4474272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2882625" y="4438500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2932709" y="448550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5143528" y="319389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5796402" y="379606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5575362" y="303980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5301544" y="2777932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5555068" y="404846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4868257" y="284383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4463234" y="309763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2556231" y="326240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3807263" y="389744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5031098" y="396038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3387728" y="31587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5786994" y="33627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7793828" y="2018581"/>
            <a:ext cx="3565130" cy="3386469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/>
                  <a:t>SFBox</a:t>
                </a:r>
                <a:r>
                  <a:rPr lang="en-US" sz="1600" dirty="0"/>
                  <a:t> numerical problem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9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2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2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3"/>
                <a:stretch>
                  <a:fillRect l="-464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10599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Correlation blobs under self-avoiding walk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under Flory scaling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SFBox</a:t>
            </a:r>
            <a:r>
              <a:rPr lang="en-US" dirty="0"/>
              <a:t>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1" y="104745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42910" y="165534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449069" y="3287026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F5DF2-5C6F-4F54-84BE-0009DB21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03" y="1164370"/>
            <a:ext cx="9017593" cy="2264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524125" y="2857500"/>
            <a:ext cx="69532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248276" y="2928370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457949" y="2919675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A3580BF-C06F-EA9B-1D3E-CF7C26860E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59" r="27580"/>
          <a:stretch/>
        </p:blipFill>
        <p:spPr>
          <a:xfrm>
            <a:off x="6638924" y="4694086"/>
            <a:ext cx="5377210" cy="70145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8048624" y="1699160"/>
            <a:ext cx="828676" cy="59752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5527B-DB85-4A02-EA4B-FA8EFAE4303C}"/>
              </a:ext>
            </a:extLst>
          </p:cNvPr>
          <p:cNvSpPr/>
          <p:nvPr/>
        </p:nvSpPr>
        <p:spPr>
          <a:xfrm>
            <a:off x="4485761" y="4084358"/>
            <a:ext cx="1026544" cy="675426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Straight-forward incorporation of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1166357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4315</TotalTime>
  <Words>1850</Words>
  <Application>Microsoft Office PowerPoint</Application>
  <PresentationFormat>Widescreen</PresentationFormat>
  <Paragraphs>402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166</cp:revision>
  <dcterms:created xsi:type="dcterms:W3CDTF">2022-03-28T18:43:16Z</dcterms:created>
  <dcterms:modified xsi:type="dcterms:W3CDTF">2022-09-02T21:30:15Z</dcterms:modified>
</cp:coreProperties>
</file>